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3" r:id="rId6"/>
    <p:sldId id="267" r:id="rId7"/>
    <p:sldId id="270" r:id="rId8"/>
    <p:sldId id="272" r:id="rId9"/>
    <p:sldId id="259" r:id="rId10"/>
    <p:sldId id="260" r:id="rId11"/>
    <p:sldId id="262" r:id="rId12"/>
    <p:sldId id="265" r:id="rId13"/>
    <p:sldId id="264" r:id="rId14"/>
    <p:sldId id="266" r:id="rId15"/>
    <p:sldId id="268" r:id="rId16"/>
    <p:sldId id="269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24" autoAdjust="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376" y="-120"/>
      </p:cViewPr>
      <p:guideLst>
        <p:guide orient="horz" pos="2160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7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9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6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6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EAC1F-FABF-7F40-AEA6-EC825CDC97F7}" type="datetimeFigureOut">
              <a:rPr lang="en-US" smtClean="0"/>
              <a:t>30/09/16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B878E-F8D2-6A44-89F4-ECB6B282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15.xml"/><Relationship Id="rId5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1817730" y="4380731"/>
            <a:ext cx="5569713" cy="23767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80085" y="0"/>
            <a:ext cx="8980970" cy="685800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8063266" y="6407985"/>
            <a:ext cx="652519" cy="45001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9063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8005005" y="6384683"/>
            <a:ext cx="745736" cy="47331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7690797" y="2925402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7821047" y="5809420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7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7734916" y="5809420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3099463" y="4683654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7821046" y="5829914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7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7788485" y="5809420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Custom 2">
            <a:hlinkClick r:id="rId4" action="ppaction://hlinksldjump" highlightClick="1"/>
          </p:cNvPr>
          <p:cNvSpPr/>
          <p:nvPr/>
        </p:nvSpPr>
        <p:spPr>
          <a:xfrm>
            <a:off x="7788485" y="5809420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4809002" y="5809420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5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1071995" y="3600122"/>
            <a:ext cx="1060343" cy="325787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" action="ppaction://noaction" highlightClick="1"/>
          </p:cNvPr>
          <p:cNvSpPr/>
          <p:nvPr/>
        </p:nvSpPr>
        <p:spPr>
          <a:xfrm>
            <a:off x="3635461" y="3809838"/>
            <a:ext cx="1747818" cy="304816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2248859" y="4788512"/>
            <a:ext cx="1118603" cy="109518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6863098" y="3262247"/>
            <a:ext cx="990430" cy="359575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Custom 1">
            <a:hlinkClick r:id="rId4" action="ppaction://hlinksldjump" highlightClick="1"/>
          </p:cNvPr>
          <p:cNvSpPr/>
          <p:nvPr/>
        </p:nvSpPr>
        <p:spPr>
          <a:xfrm>
            <a:off x="1544498" y="0"/>
            <a:ext cx="3062427" cy="120140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099463" y="4683654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" action="ppaction://noaction" highlightClick="1"/>
          </p:cNvPr>
          <p:cNvSpPr/>
          <p:nvPr/>
        </p:nvSpPr>
        <p:spPr>
          <a:xfrm>
            <a:off x="6823364" y="0"/>
            <a:ext cx="889000" cy="139700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3099463" y="0"/>
            <a:ext cx="2615537" cy="96981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450813" y="3537394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5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1731831" y="4325491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4483374" y="4325491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5" action="ppaction://hlinksldjump" highlightClick="1"/>
          </p:cNvPr>
          <p:cNvSpPr/>
          <p:nvPr/>
        </p:nvSpPr>
        <p:spPr>
          <a:xfrm>
            <a:off x="7088388" y="4325491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4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6730199" y="4208204"/>
            <a:ext cx="1071995" cy="10485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9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2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7725355" y="3040880"/>
            <a:ext cx="1048690" cy="82721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—— —</dc:creator>
  <cp:lastModifiedBy>Teresa Summavielle</cp:lastModifiedBy>
  <cp:revision>14</cp:revision>
  <dcterms:created xsi:type="dcterms:W3CDTF">2016-09-28T09:30:18Z</dcterms:created>
  <dcterms:modified xsi:type="dcterms:W3CDTF">2016-09-30T13:24:59Z</dcterms:modified>
</cp:coreProperties>
</file>